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trictFirstAndLastChars="0" embedTrueTypeFonts="1" saveSubsetFonts="1" autoCompressPictures="0">
  <p:sldMasterIdLst>
    <p:sldMasterId id="2147483681" r:id="rId1"/>
  </p:sldMasterIdLst>
  <p:notesMasterIdLst>
    <p:notesMasterId r:id="rId81"/>
  </p:notesMasterIdLst>
  <p:handoutMasterIdLst>
    <p:handoutMasterId r:id="rId82"/>
  </p:handoutMasterIdLst>
  <p:sldIdLst>
    <p:sldId id="379" r:id="rId2"/>
    <p:sldId id="360" r:id="rId3"/>
    <p:sldId id="358" r:id="rId4"/>
    <p:sldId id="359" r:id="rId5"/>
    <p:sldId id="320" r:id="rId6"/>
    <p:sldId id="363" r:id="rId7"/>
    <p:sldId id="362" r:id="rId8"/>
    <p:sldId id="381" r:id="rId9"/>
    <p:sldId id="405" r:id="rId10"/>
    <p:sldId id="406" r:id="rId11"/>
    <p:sldId id="407" r:id="rId12"/>
    <p:sldId id="408" r:id="rId13"/>
    <p:sldId id="383" r:id="rId14"/>
    <p:sldId id="384" r:id="rId15"/>
    <p:sldId id="385" r:id="rId16"/>
    <p:sldId id="386" r:id="rId17"/>
    <p:sldId id="409" r:id="rId18"/>
    <p:sldId id="410" r:id="rId19"/>
    <p:sldId id="415" r:id="rId20"/>
    <p:sldId id="387" r:id="rId21"/>
    <p:sldId id="388" r:id="rId22"/>
    <p:sldId id="389" r:id="rId23"/>
    <p:sldId id="403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7" r:id="rId74"/>
    <p:sldId id="458" r:id="rId75"/>
    <p:sldId id="459" r:id="rId76"/>
    <p:sldId id="365" r:id="rId77"/>
    <p:sldId id="382" r:id="rId78"/>
    <p:sldId id="460" r:id="rId79"/>
    <p:sldId id="461" r:id="rId80"/>
  </p:sldIdLst>
  <p:sldSz cx="9144000" cy="5143500" type="screen16x9"/>
  <p:notesSz cx="6858000" cy="9144000"/>
  <p:embeddedFontLst>
    <p:embeddedFont>
      <p:font typeface="DM Sans" pitchFamily="2" charset="0"/>
      <p:regular r:id="rId83"/>
      <p:bold r:id="rId84"/>
      <p:italic r:id="rId85"/>
      <p:boldItalic r:id="rId86"/>
    </p:embeddedFont>
    <p:embeddedFont>
      <p:font typeface="Nunito Light" pitchFamily="2" charset="0"/>
      <p:regular r:id="rId87"/>
      <p:italic r:id="rId88"/>
    </p:embeddedFont>
    <p:embeddedFont>
      <p:font typeface="Outfit"/>
      <p:regular r:id="rId89"/>
      <p:bold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5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09363-5650-4B83-89A0-96A162906502}">
  <a:tblStyle styleId="{03509363-5650-4B83-89A0-96A162906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A5EBE-25F9-86E5-219C-D304D6D1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ADDFA-F410-1AEF-8D33-EFA655659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E1B7E-F5BF-4473-8281-A737710F0A3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FF7A1-7945-A2A8-1480-31DF75849C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A3399-6FF2-DA49-1ACB-337E3A6069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3670F-594F-422B-AC37-3C97029B1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39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E4F91B0B-3638-A512-6935-991AD6D9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31007ba2_0_208:notes">
            <a:extLst>
              <a:ext uri="{FF2B5EF4-FFF2-40B4-BE49-F238E27FC236}">
                <a16:creationId xmlns:a16="http://schemas.microsoft.com/office/drawing/2014/main" id="{93DB50AA-070E-513E-8812-3035AEF02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431007ba2_0_208:notes">
            <a:extLst>
              <a:ext uri="{FF2B5EF4-FFF2-40B4-BE49-F238E27FC236}">
                <a16:creationId xmlns:a16="http://schemas.microsoft.com/office/drawing/2014/main" id="{03BE4C7C-7900-1265-C1FB-1AB6B50DB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60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75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52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88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34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24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28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950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716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9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>
          <a:extLst>
            <a:ext uri="{FF2B5EF4-FFF2-40B4-BE49-F238E27FC236}">
              <a16:creationId xmlns:a16="http://schemas.microsoft.com/office/drawing/2014/main" id="{541D98FA-BDE3-3B0C-12E0-2EAD6C0C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>
            <a:extLst>
              <a:ext uri="{FF2B5EF4-FFF2-40B4-BE49-F238E27FC236}">
                <a16:creationId xmlns:a16="http://schemas.microsoft.com/office/drawing/2014/main" id="{48C49EFB-B70A-A826-3B4C-71C4A1A18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>
            <a:extLst>
              <a:ext uri="{FF2B5EF4-FFF2-40B4-BE49-F238E27FC236}">
                <a16:creationId xmlns:a16="http://schemas.microsoft.com/office/drawing/2014/main" id="{C2F1FA25-06E9-3D4B-9C1A-5C3DDDCAD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01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418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9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54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27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304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449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740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02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467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10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19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81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23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866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9736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677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217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5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02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39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033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23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472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765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53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740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59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831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572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69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5758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457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9718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41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012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882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7986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5670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5810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211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60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D2CB5A9E-FC75-EBE3-F70C-D0281756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>
            <a:extLst>
              <a:ext uri="{FF2B5EF4-FFF2-40B4-BE49-F238E27FC236}">
                <a16:creationId xmlns:a16="http://schemas.microsoft.com/office/drawing/2014/main" id="{27FE15DE-EF97-8816-5DCA-983128D43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>
            <a:extLst>
              <a:ext uri="{FF2B5EF4-FFF2-40B4-BE49-F238E27FC236}">
                <a16:creationId xmlns:a16="http://schemas.microsoft.com/office/drawing/2014/main" id="{E69DEC8F-AA99-B6FC-26A1-190951C78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43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6421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44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1698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65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281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60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91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965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6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307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B86C0F6B-C137-679B-713D-F22613DF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>
            <a:extLst>
              <a:ext uri="{FF2B5EF4-FFF2-40B4-BE49-F238E27FC236}">
                <a16:creationId xmlns:a16="http://schemas.microsoft.com/office/drawing/2014/main" id="{D61050A4-E3C7-ECD3-0FC0-676C952805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>
            <a:extLst>
              <a:ext uri="{FF2B5EF4-FFF2-40B4-BE49-F238E27FC236}">
                <a16:creationId xmlns:a16="http://schemas.microsoft.com/office/drawing/2014/main" id="{DB806942-6C51-7C78-F3A3-AFCBAE7E50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029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4873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769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525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463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4192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344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AE91E79C-415C-FF25-2F92-7B671524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>
            <a:extLst>
              <a:ext uri="{FF2B5EF4-FFF2-40B4-BE49-F238E27FC236}">
                <a16:creationId xmlns:a16="http://schemas.microsoft.com/office/drawing/2014/main" id="{BBFC492B-B9E4-97C1-0ACB-40BAA84DB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>
            <a:extLst>
              <a:ext uri="{FF2B5EF4-FFF2-40B4-BE49-F238E27FC236}">
                <a16:creationId xmlns:a16="http://schemas.microsoft.com/office/drawing/2014/main" id="{6FC0CA59-BE69-6D06-93BE-8286F4183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8420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1317866-539A-D8DC-7B92-DF37CA0A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>
            <a:extLst>
              <a:ext uri="{FF2B5EF4-FFF2-40B4-BE49-F238E27FC236}">
                <a16:creationId xmlns:a16="http://schemas.microsoft.com/office/drawing/2014/main" id="{B66E936E-E2C1-CFF6-4D43-37629C2AB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>
            <a:extLst>
              <a:ext uri="{FF2B5EF4-FFF2-40B4-BE49-F238E27FC236}">
                <a16:creationId xmlns:a16="http://schemas.microsoft.com/office/drawing/2014/main" id="{4B7F00C5-A32D-56FD-0758-99D2931E8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6455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1317866-539A-D8DC-7B92-DF37CA0A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>
            <a:extLst>
              <a:ext uri="{FF2B5EF4-FFF2-40B4-BE49-F238E27FC236}">
                <a16:creationId xmlns:a16="http://schemas.microsoft.com/office/drawing/2014/main" id="{B66E936E-E2C1-CFF6-4D43-37629C2AB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>
            <a:extLst>
              <a:ext uri="{FF2B5EF4-FFF2-40B4-BE49-F238E27FC236}">
                <a16:creationId xmlns:a16="http://schemas.microsoft.com/office/drawing/2014/main" id="{4B7F00C5-A32D-56FD-0758-99D2931E8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559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1317866-539A-D8DC-7B92-DF37CA0A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260bdd85_0_256:notes">
            <a:extLst>
              <a:ext uri="{FF2B5EF4-FFF2-40B4-BE49-F238E27FC236}">
                <a16:creationId xmlns:a16="http://schemas.microsoft.com/office/drawing/2014/main" id="{B66E936E-E2C1-CFF6-4D43-37629C2AB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260bdd85_0_256:notes">
            <a:extLst>
              <a:ext uri="{FF2B5EF4-FFF2-40B4-BE49-F238E27FC236}">
                <a16:creationId xmlns:a16="http://schemas.microsoft.com/office/drawing/2014/main" id="{4B7F00C5-A32D-56FD-0758-99D2931E8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7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4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>
          <a:extLst>
            <a:ext uri="{FF2B5EF4-FFF2-40B4-BE49-F238E27FC236}">
              <a16:creationId xmlns:a16="http://schemas.microsoft.com/office/drawing/2014/main" id="{42F2FB97-F71F-6564-3A19-C59E205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6_257:notes">
            <a:extLst>
              <a:ext uri="{FF2B5EF4-FFF2-40B4-BE49-F238E27FC236}">
                <a16:creationId xmlns:a16="http://schemas.microsoft.com/office/drawing/2014/main" id="{9BB020F0-A5FD-B8CA-A3FD-EAD34667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6_257:notes">
            <a:extLst>
              <a:ext uri="{FF2B5EF4-FFF2-40B4-BE49-F238E27FC236}">
                <a16:creationId xmlns:a16="http://schemas.microsoft.com/office/drawing/2014/main" id="{F4EF4B88-AC65-B739-ADCC-8C9559C7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1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29354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62" name="Google Shape;262;p27"/>
            <p:cNvSpPr/>
            <p:nvPr/>
          </p:nvSpPr>
          <p:spPr>
            <a:xfrm rot="10800000" flipH="1">
              <a:off x="-118698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10800000" flipH="1">
              <a:off x="-519458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519448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3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1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subTitle" idx="2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3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4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5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6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7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8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2" r:id="rId5"/>
    <p:sldLayoutId id="2147483673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7323E666-FBC7-6AE5-3921-934F7C13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26;p45">
            <a:extLst>
              <a:ext uri="{FF2B5EF4-FFF2-40B4-BE49-F238E27FC236}">
                <a16:creationId xmlns:a16="http://schemas.microsoft.com/office/drawing/2014/main" id="{0BE85EF3-94F3-ABF7-7371-A60B07B47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2039" y="1230942"/>
            <a:ext cx="7704000" cy="944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84F079BC-5310-3D7E-0BB7-D826B1570A57}"/>
              </a:ext>
            </a:extLst>
          </p:cNvPr>
          <p:cNvSpPr txBox="1">
            <a:spLocks/>
          </p:cNvSpPr>
          <p:nvPr/>
        </p:nvSpPr>
        <p:spPr>
          <a:xfrm>
            <a:off x="1949107" y="2571750"/>
            <a:ext cx="6167619" cy="944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>
              <a:buSzPts val="1100"/>
              <a:buNone/>
            </a:pP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(Deep learning)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92926-7387-85E6-DFEE-F523C339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9" y="206751"/>
            <a:ext cx="1058276" cy="7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4833E-52EC-A521-B8BB-887B4B439A46}"/>
              </a:ext>
            </a:extLst>
          </p:cNvPr>
          <p:cNvSpPr txBox="1"/>
          <p:nvPr/>
        </p:nvSpPr>
        <p:spPr>
          <a:xfrm>
            <a:off x="245327" y="108237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E2CD3-7E60-8E4E-61FC-A7FD2428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77" y="180366"/>
            <a:ext cx="5548010" cy="47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4EFC99-1B58-9DA3-025A-6900ABBC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44" y="783024"/>
            <a:ext cx="7306695" cy="3705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DAF90-6665-38BA-DBA5-C18F756D42C9}"/>
              </a:ext>
            </a:extLst>
          </p:cNvPr>
          <p:cNvSpPr txBox="1"/>
          <p:nvPr/>
        </p:nvSpPr>
        <p:spPr>
          <a:xfrm>
            <a:off x="394010" y="210914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0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C5F1D-B6E5-60FC-E1CE-038B8FAC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1" y="1020025"/>
            <a:ext cx="8287907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1A7CC-2912-D01F-F746-B61FBEDA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9" y="89208"/>
            <a:ext cx="3737528" cy="2708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1C586-254D-EFBB-9590-4FEBF898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366" y="44603"/>
            <a:ext cx="3860423" cy="2798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CD2B7-4CF0-485A-079B-7F898E432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5" y="3016417"/>
            <a:ext cx="6445405" cy="19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3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1DA0-CE98-2463-C744-B70E7DA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46" y="102733"/>
            <a:ext cx="6891144" cy="47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15FD1-70BB-0B77-5472-25CEFC60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4" y="43715"/>
            <a:ext cx="3364935" cy="2678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FF7E4-8111-AA94-FC18-21D28DBA3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074" y="0"/>
            <a:ext cx="3622722" cy="272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EB5EA-33DD-1935-4D91-13D8AC685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04" y="2783881"/>
            <a:ext cx="7538224" cy="21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B8AFF-8FE7-A1E3-06E8-EF021BCBA34A}"/>
              </a:ext>
            </a:extLst>
          </p:cNvPr>
          <p:cNvSpPr txBox="1"/>
          <p:nvPr/>
        </p:nvSpPr>
        <p:spPr>
          <a:xfrm>
            <a:off x="394010" y="181178"/>
            <a:ext cx="99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5DCD-A79E-4B66-8E60-B3DA1CD45F8F}"/>
              </a:ext>
            </a:extLst>
          </p:cNvPr>
          <p:cNvSpPr txBox="1"/>
          <p:nvPr/>
        </p:nvSpPr>
        <p:spPr>
          <a:xfrm>
            <a:off x="394010" y="688101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E8B1A-074D-AC58-FC42-D89BF279D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82" y="76165"/>
            <a:ext cx="4907635" cy="49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EE48D-6ED9-9125-4517-C44655A8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82" y="97903"/>
            <a:ext cx="4876504" cy="49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E61B2-1BF3-1AED-36AC-41F5D2A8216E}"/>
              </a:ext>
            </a:extLst>
          </p:cNvPr>
          <p:cNvSpPr txBox="1"/>
          <p:nvPr/>
        </p:nvSpPr>
        <p:spPr>
          <a:xfrm>
            <a:off x="245327" y="108237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372A6-573A-1192-5A2F-7E4619CE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50" y="136276"/>
            <a:ext cx="5473865" cy="48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E04FD-3D9F-102F-A733-B2FCAD65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08" y="95881"/>
            <a:ext cx="6899783" cy="3724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E87ED-EEA4-5C3F-431C-FB5D283E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42" y="3953035"/>
            <a:ext cx="7592485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>
          <a:extLst>
            <a:ext uri="{FF2B5EF4-FFF2-40B4-BE49-F238E27FC236}">
              <a16:creationId xmlns:a16="http://schemas.microsoft.com/office/drawing/2014/main" id="{CAA63F50-E13B-F8D0-0356-07A98641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>
            <a:extLst>
              <a:ext uri="{FF2B5EF4-FFF2-40B4-BE49-F238E27FC236}">
                <a16:creationId xmlns:a16="http://schemas.microsoft.com/office/drawing/2014/main" id="{E9977C1B-945D-1B77-AA45-F09B302816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995" y="1814174"/>
            <a:ext cx="7546112" cy="1371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7" name="Google Shape;347;p36">
            <a:extLst>
              <a:ext uri="{FF2B5EF4-FFF2-40B4-BE49-F238E27FC236}">
                <a16:creationId xmlns:a16="http://schemas.microsoft.com/office/drawing/2014/main" id="{90CE6AEC-C58F-3027-6137-DCF2AA33C47D}"/>
              </a:ext>
            </a:extLst>
          </p:cNvPr>
          <p:cNvGrpSpPr/>
          <p:nvPr/>
        </p:nvGrpSpPr>
        <p:grpSpPr>
          <a:xfrm>
            <a:off x="5132398" y="-406321"/>
            <a:ext cx="4275118" cy="6450405"/>
            <a:chOff x="5115337" y="-428624"/>
            <a:chExt cx="4275118" cy="6450405"/>
          </a:xfrm>
        </p:grpSpPr>
        <p:sp>
          <p:nvSpPr>
            <p:cNvPr id="348" name="Google Shape;348;p36">
              <a:extLst>
                <a:ext uri="{FF2B5EF4-FFF2-40B4-BE49-F238E27FC236}">
                  <a16:creationId xmlns:a16="http://schemas.microsoft.com/office/drawing/2014/main" id="{5C02151C-613B-FB89-69CB-5668A12B15D0}"/>
                </a:ext>
              </a:extLst>
            </p:cNvPr>
            <p:cNvSpPr/>
            <p:nvPr/>
          </p:nvSpPr>
          <p:spPr>
            <a:xfrm rot="10800000" flipH="1">
              <a:off x="8492525" y="-19272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>
              <a:extLst>
                <a:ext uri="{FF2B5EF4-FFF2-40B4-BE49-F238E27FC236}">
                  <a16:creationId xmlns:a16="http://schemas.microsoft.com/office/drawing/2014/main" id="{82A20597-D421-34AA-4ACA-2201A7D5D914}"/>
                </a:ext>
              </a:extLst>
            </p:cNvPr>
            <p:cNvSpPr/>
            <p:nvPr/>
          </p:nvSpPr>
          <p:spPr>
            <a:xfrm>
              <a:off x="8551745" y="32678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>
              <a:extLst>
                <a:ext uri="{FF2B5EF4-FFF2-40B4-BE49-F238E27FC236}">
                  <a16:creationId xmlns:a16="http://schemas.microsoft.com/office/drawing/2014/main" id="{A6A992CF-EB46-9563-AB64-3D430BB273AD}"/>
                </a:ext>
              </a:extLst>
            </p:cNvPr>
            <p:cNvSpPr/>
            <p:nvPr/>
          </p:nvSpPr>
          <p:spPr>
            <a:xfrm>
              <a:off x="6606686" y="25473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>
              <a:extLst>
                <a:ext uri="{FF2B5EF4-FFF2-40B4-BE49-F238E27FC236}">
                  <a16:creationId xmlns:a16="http://schemas.microsoft.com/office/drawing/2014/main" id="{DD928686-AD10-C884-14D0-10619E0679C2}"/>
                </a:ext>
              </a:extLst>
            </p:cNvPr>
            <p:cNvSpPr/>
            <p:nvPr/>
          </p:nvSpPr>
          <p:spPr>
            <a:xfrm>
              <a:off x="7103477" y="-1533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>
              <a:extLst>
                <a:ext uri="{FF2B5EF4-FFF2-40B4-BE49-F238E27FC236}">
                  <a16:creationId xmlns:a16="http://schemas.microsoft.com/office/drawing/2014/main" id="{B74947F0-D7A5-D4B1-1A54-03044C602FE3}"/>
                </a:ext>
              </a:extLst>
            </p:cNvPr>
            <p:cNvSpPr/>
            <p:nvPr/>
          </p:nvSpPr>
          <p:spPr>
            <a:xfrm>
              <a:off x="6684072" y="3184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>
              <a:extLst>
                <a:ext uri="{FF2B5EF4-FFF2-40B4-BE49-F238E27FC236}">
                  <a16:creationId xmlns:a16="http://schemas.microsoft.com/office/drawing/2014/main" id="{84328888-88C4-AE35-5AE0-0B04A4DF6B3A}"/>
                </a:ext>
              </a:extLst>
            </p:cNvPr>
            <p:cNvSpPr/>
            <p:nvPr/>
          </p:nvSpPr>
          <p:spPr>
            <a:xfrm>
              <a:off x="6140406" y="88906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>
              <a:extLst>
                <a:ext uri="{FF2B5EF4-FFF2-40B4-BE49-F238E27FC236}">
                  <a16:creationId xmlns:a16="http://schemas.microsoft.com/office/drawing/2014/main" id="{ABCF77B0-F326-6DF9-0B1E-82428F3A4FBF}"/>
                </a:ext>
              </a:extLst>
            </p:cNvPr>
            <p:cNvSpPr/>
            <p:nvPr/>
          </p:nvSpPr>
          <p:spPr>
            <a:xfrm>
              <a:off x="6146296" y="46177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>
              <a:extLst>
                <a:ext uri="{FF2B5EF4-FFF2-40B4-BE49-F238E27FC236}">
                  <a16:creationId xmlns:a16="http://schemas.microsoft.com/office/drawing/2014/main" id="{44CB7F12-D8A4-B862-0A5E-EC9989B19250}"/>
                </a:ext>
              </a:extLst>
            </p:cNvPr>
            <p:cNvSpPr/>
            <p:nvPr/>
          </p:nvSpPr>
          <p:spPr>
            <a:xfrm>
              <a:off x="7587339" y="11940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>
              <a:extLst>
                <a:ext uri="{FF2B5EF4-FFF2-40B4-BE49-F238E27FC236}">
                  <a16:creationId xmlns:a16="http://schemas.microsoft.com/office/drawing/2014/main" id="{5249CFF8-8E0B-24EE-F18D-03F3FA4521ED}"/>
                </a:ext>
              </a:extLst>
            </p:cNvPr>
            <p:cNvSpPr/>
            <p:nvPr/>
          </p:nvSpPr>
          <p:spPr>
            <a:xfrm>
              <a:off x="5634170" y="-428624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>
              <a:extLst>
                <a:ext uri="{FF2B5EF4-FFF2-40B4-BE49-F238E27FC236}">
                  <a16:creationId xmlns:a16="http://schemas.microsoft.com/office/drawing/2014/main" id="{C956AEFE-173F-C78F-35AC-451CE18CE475}"/>
                </a:ext>
              </a:extLst>
            </p:cNvPr>
            <p:cNvSpPr/>
            <p:nvPr/>
          </p:nvSpPr>
          <p:spPr>
            <a:xfrm>
              <a:off x="7022258" y="22541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>
              <a:extLst>
                <a:ext uri="{FF2B5EF4-FFF2-40B4-BE49-F238E27FC236}">
                  <a16:creationId xmlns:a16="http://schemas.microsoft.com/office/drawing/2014/main" id="{7C7E53B8-A3EA-13EC-9CF5-634F37405F94}"/>
                </a:ext>
              </a:extLst>
            </p:cNvPr>
            <p:cNvSpPr/>
            <p:nvPr/>
          </p:nvSpPr>
          <p:spPr>
            <a:xfrm>
              <a:off x="5193798" y="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>
              <a:extLst>
                <a:ext uri="{FF2B5EF4-FFF2-40B4-BE49-F238E27FC236}">
                  <a16:creationId xmlns:a16="http://schemas.microsoft.com/office/drawing/2014/main" id="{82D09E6E-F5A5-6272-EAA9-BA2C612F82CA}"/>
                </a:ext>
              </a:extLst>
            </p:cNvPr>
            <p:cNvSpPr/>
            <p:nvPr/>
          </p:nvSpPr>
          <p:spPr>
            <a:xfrm>
              <a:off x="8068891" y="16222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>
              <a:extLst>
                <a:ext uri="{FF2B5EF4-FFF2-40B4-BE49-F238E27FC236}">
                  <a16:creationId xmlns:a16="http://schemas.microsoft.com/office/drawing/2014/main" id="{D2099593-3B65-D2E5-A7A1-C2149410A621}"/>
                </a:ext>
              </a:extLst>
            </p:cNvPr>
            <p:cNvSpPr/>
            <p:nvPr/>
          </p:nvSpPr>
          <p:spPr>
            <a:xfrm rot="10800000" flipH="1">
              <a:off x="5115337" y="36559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>
              <a:extLst>
                <a:ext uri="{FF2B5EF4-FFF2-40B4-BE49-F238E27FC236}">
                  <a16:creationId xmlns:a16="http://schemas.microsoft.com/office/drawing/2014/main" id="{0D88B410-3074-72DE-AE09-07CE34FEE0A8}"/>
                </a:ext>
              </a:extLst>
            </p:cNvPr>
            <p:cNvSpPr/>
            <p:nvPr/>
          </p:nvSpPr>
          <p:spPr>
            <a:xfrm rot="10800000" flipH="1">
              <a:off x="6606680" y="39247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>
              <a:extLst>
                <a:ext uri="{FF2B5EF4-FFF2-40B4-BE49-F238E27FC236}">
                  <a16:creationId xmlns:a16="http://schemas.microsoft.com/office/drawing/2014/main" id="{F010B910-5E87-A4CD-A7DB-F96CE40DB21A}"/>
                </a:ext>
              </a:extLst>
            </p:cNvPr>
            <p:cNvSpPr/>
            <p:nvPr/>
          </p:nvSpPr>
          <p:spPr>
            <a:xfrm rot="10800000" flipH="1">
              <a:off x="5983934" y="505366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>
              <a:extLst>
                <a:ext uri="{FF2B5EF4-FFF2-40B4-BE49-F238E27FC236}">
                  <a16:creationId xmlns:a16="http://schemas.microsoft.com/office/drawing/2014/main" id="{159A61E2-0123-3A60-A870-E6B872F5184F}"/>
                </a:ext>
              </a:extLst>
            </p:cNvPr>
            <p:cNvSpPr/>
            <p:nvPr/>
          </p:nvSpPr>
          <p:spPr>
            <a:xfrm rot="10800000" flipH="1">
              <a:off x="7178797" y="353334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>
              <a:extLst>
                <a:ext uri="{FF2B5EF4-FFF2-40B4-BE49-F238E27FC236}">
                  <a16:creationId xmlns:a16="http://schemas.microsoft.com/office/drawing/2014/main" id="{DFEE41C8-7393-4495-E199-7E6EC486E8A8}"/>
                </a:ext>
              </a:extLst>
            </p:cNvPr>
            <p:cNvSpPr/>
            <p:nvPr/>
          </p:nvSpPr>
          <p:spPr>
            <a:xfrm rot="10800000" flipH="1">
              <a:off x="6606686" y="4609409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>
              <a:extLst>
                <a:ext uri="{FF2B5EF4-FFF2-40B4-BE49-F238E27FC236}">
                  <a16:creationId xmlns:a16="http://schemas.microsoft.com/office/drawing/2014/main" id="{1FCDDB33-226B-76A3-9D0A-3035DB0B657D}"/>
                </a:ext>
              </a:extLst>
            </p:cNvPr>
            <p:cNvSpPr/>
            <p:nvPr/>
          </p:nvSpPr>
          <p:spPr>
            <a:xfrm rot="10800000" flipH="1">
              <a:off x="5526543" y="41283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>
              <a:extLst>
                <a:ext uri="{FF2B5EF4-FFF2-40B4-BE49-F238E27FC236}">
                  <a16:creationId xmlns:a16="http://schemas.microsoft.com/office/drawing/2014/main" id="{C79E2895-4FF2-60F0-E1B5-5A82C545D3FA}"/>
                </a:ext>
              </a:extLst>
            </p:cNvPr>
            <p:cNvSpPr/>
            <p:nvPr/>
          </p:nvSpPr>
          <p:spPr>
            <a:xfrm>
              <a:off x="8117298" y="285223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>
              <a:extLst>
                <a:ext uri="{FF2B5EF4-FFF2-40B4-BE49-F238E27FC236}">
                  <a16:creationId xmlns:a16="http://schemas.microsoft.com/office/drawing/2014/main" id="{979E354B-F7F0-AE13-1329-86EC83A4B37B}"/>
                </a:ext>
              </a:extLst>
            </p:cNvPr>
            <p:cNvSpPr/>
            <p:nvPr/>
          </p:nvSpPr>
          <p:spPr>
            <a:xfrm>
              <a:off x="8172542" y="30360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3D7B49-7A45-144B-3E19-C22BA552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9" y="206751"/>
            <a:ext cx="1058276" cy="710098"/>
          </a:xfrm>
          <a:prstGeom prst="rect">
            <a:avLst/>
          </a:prstGeom>
        </p:spPr>
      </p:pic>
      <p:sp>
        <p:nvSpPr>
          <p:cNvPr id="6" name="Google Shape;344;p36">
            <a:extLst>
              <a:ext uri="{FF2B5EF4-FFF2-40B4-BE49-F238E27FC236}">
                <a16:creationId xmlns:a16="http://schemas.microsoft.com/office/drawing/2014/main" id="{B9A44662-3D5A-8C7E-C3F1-8B9F4C83CF8B}"/>
              </a:ext>
            </a:extLst>
          </p:cNvPr>
          <p:cNvSpPr txBox="1">
            <a:spLocks/>
          </p:cNvSpPr>
          <p:nvPr/>
        </p:nvSpPr>
        <p:spPr>
          <a:xfrm>
            <a:off x="2710093" y="606686"/>
            <a:ext cx="2553252" cy="99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"/>
              <a:buNone/>
              <a:defRPr sz="36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Medium"/>
              <a:buNone/>
              <a:defRPr sz="5200" b="0" i="0" u="none" strike="noStrike" cap="none">
                <a:solidFill>
                  <a:srgbClr val="191919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en-US" sz="5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30C3-83E7-D3AB-44C7-5F1E6516C254}"/>
              </a:ext>
            </a:extLst>
          </p:cNvPr>
          <p:cNvSpPr txBox="1"/>
          <p:nvPr/>
        </p:nvSpPr>
        <p:spPr>
          <a:xfrm>
            <a:off x="2398991" y="3670371"/>
            <a:ext cx="273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Muli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 : Tôn Quang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Toại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oogle Shape;1550;p78">
            <a:extLst>
              <a:ext uri="{FF2B5EF4-FFF2-40B4-BE49-F238E27FC236}">
                <a16:creationId xmlns:a16="http://schemas.microsoft.com/office/drawing/2014/main" id="{4E889A83-D2BE-6E84-98B4-0CE4E4FAF768}"/>
              </a:ext>
            </a:extLst>
          </p:cNvPr>
          <p:cNvGrpSpPr/>
          <p:nvPr/>
        </p:nvGrpSpPr>
        <p:grpSpPr>
          <a:xfrm>
            <a:off x="337535" y="4701972"/>
            <a:ext cx="1959041" cy="208784"/>
            <a:chOff x="6336019" y="3733725"/>
            <a:chExt cx="2566206" cy="351310"/>
          </a:xfrm>
        </p:grpSpPr>
        <p:sp>
          <p:nvSpPr>
            <p:cNvPr id="10" name="Google Shape;1551;p78">
              <a:extLst>
                <a:ext uri="{FF2B5EF4-FFF2-40B4-BE49-F238E27FC236}">
                  <a16:creationId xmlns:a16="http://schemas.microsoft.com/office/drawing/2014/main" id="{2A64E0AD-B2BB-5A26-A85B-0B91E0A5C4B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52;p78">
              <a:extLst>
                <a:ext uri="{FF2B5EF4-FFF2-40B4-BE49-F238E27FC236}">
                  <a16:creationId xmlns:a16="http://schemas.microsoft.com/office/drawing/2014/main" id="{FB0C25CF-84E6-C779-EC6C-D7A4EEBB274A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53;p78">
              <a:extLst>
                <a:ext uri="{FF2B5EF4-FFF2-40B4-BE49-F238E27FC236}">
                  <a16:creationId xmlns:a16="http://schemas.microsoft.com/office/drawing/2014/main" id="{6A12F6C2-1F66-084E-2EBE-8D7F65FCFED6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4;p78">
              <a:extLst>
                <a:ext uri="{FF2B5EF4-FFF2-40B4-BE49-F238E27FC236}">
                  <a16:creationId xmlns:a16="http://schemas.microsoft.com/office/drawing/2014/main" id="{314D7DC5-5527-2D6C-A44C-249D7F637EE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532;p82">
            <a:extLst>
              <a:ext uri="{FF2B5EF4-FFF2-40B4-BE49-F238E27FC236}">
                <a16:creationId xmlns:a16="http://schemas.microsoft.com/office/drawing/2014/main" id="{69C2213B-C61E-3BC1-4A08-808A673A143A}"/>
              </a:ext>
            </a:extLst>
          </p:cNvPr>
          <p:cNvGrpSpPr/>
          <p:nvPr/>
        </p:nvGrpSpPr>
        <p:grpSpPr>
          <a:xfrm>
            <a:off x="7860505" y="4428401"/>
            <a:ext cx="1131087" cy="587383"/>
            <a:chOff x="238125" y="999450"/>
            <a:chExt cx="7140700" cy="3708225"/>
          </a:xfrm>
        </p:grpSpPr>
        <p:sp>
          <p:nvSpPr>
            <p:cNvPr id="15" name="Google Shape;8533;p82">
              <a:extLst>
                <a:ext uri="{FF2B5EF4-FFF2-40B4-BE49-F238E27FC236}">
                  <a16:creationId xmlns:a16="http://schemas.microsoft.com/office/drawing/2014/main" id="{2A26D18A-46E5-521B-2CEF-DA669598682D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34;p82">
              <a:extLst>
                <a:ext uri="{FF2B5EF4-FFF2-40B4-BE49-F238E27FC236}">
                  <a16:creationId xmlns:a16="http://schemas.microsoft.com/office/drawing/2014/main" id="{DD5B42C3-C782-F5B9-7DCC-FA5FE1C84EC8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35;p82">
              <a:extLst>
                <a:ext uri="{FF2B5EF4-FFF2-40B4-BE49-F238E27FC236}">
                  <a16:creationId xmlns:a16="http://schemas.microsoft.com/office/drawing/2014/main" id="{93444F49-128B-8521-0FDC-B3F9B9912279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36;p82">
              <a:extLst>
                <a:ext uri="{FF2B5EF4-FFF2-40B4-BE49-F238E27FC236}">
                  <a16:creationId xmlns:a16="http://schemas.microsoft.com/office/drawing/2014/main" id="{02B08D1D-41C2-3CA9-3C97-8F1E3B5A9AE9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37;p82">
              <a:extLst>
                <a:ext uri="{FF2B5EF4-FFF2-40B4-BE49-F238E27FC236}">
                  <a16:creationId xmlns:a16="http://schemas.microsoft.com/office/drawing/2014/main" id="{743C561C-2A59-8B8C-DCA2-AECB729C55F0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38;p82">
              <a:extLst>
                <a:ext uri="{FF2B5EF4-FFF2-40B4-BE49-F238E27FC236}">
                  <a16:creationId xmlns:a16="http://schemas.microsoft.com/office/drawing/2014/main" id="{2D46F608-EC64-34B8-BD0A-315AFE5FAE92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39;p82">
              <a:extLst>
                <a:ext uri="{FF2B5EF4-FFF2-40B4-BE49-F238E27FC236}">
                  <a16:creationId xmlns:a16="http://schemas.microsoft.com/office/drawing/2014/main" id="{CC9782F4-C5B5-5017-9DCC-77916954082A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540;p82">
              <a:extLst>
                <a:ext uri="{FF2B5EF4-FFF2-40B4-BE49-F238E27FC236}">
                  <a16:creationId xmlns:a16="http://schemas.microsoft.com/office/drawing/2014/main" id="{3CADFEFE-2777-5F9A-C38F-C8CE20298228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541;p82">
              <a:extLst>
                <a:ext uri="{FF2B5EF4-FFF2-40B4-BE49-F238E27FC236}">
                  <a16:creationId xmlns:a16="http://schemas.microsoft.com/office/drawing/2014/main" id="{41FEF110-36D3-2C83-6FEC-964650DA2E0C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46;p78">
            <a:extLst>
              <a:ext uri="{FF2B5EF4-FFF2-40B4-BE49-F238E27FC236}">
                <a16:creationId xmlns:a16="http://schemas.microsoft.com/office/drawing/2014/main" id="{549442C0-6C21-A398-4A1C-00DF244CF235}"/>
              </a:ext>
            </a:extLst>
          </p:cNvPr>
          <p:cNvGrpSpPr/>
          <p:nvPr/>
        </p:nvGrpSpPr>
        <p:grpSpPr>
          <a:xfrm>
            <a:off x="4235066" y="4688072"/>
            <a:ext cx="965160" cy="216230"/>
            <a:chOff x="4411970" y="2468674"/>
            <a:chExt cx="747317" cy="167425"/>
          </a:xfrm>
        </p:grpSpPr>
        <p:sp>
          <p:nvSpPr>
            <p:cNvPr id="36" name="Google Shape;1547;p78">
              <a:extLst>
                <a:ext uri="{FF2B5EF4-FFF2-40B4-BE49-F238E27FC236}">
                  <a16:creationId xmlns:a16="http://schemas.microsoft.com/office/drawing/2014/main" id="{9B217E14-6E25-0014-7C9D-691A5B2E4C0B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48;p78">
              <a:extLst>
                <a:ext uri="{FF2B5EF4-FFF2-40B4-BE49-F238E27FC236}">
                  <a16:creationId xmlns:a16="http://schemas.microsoft.com/office/drawing/2014/main" id="{59CDD685-B613-FCC5-A6B0-F6C9F9D1ADE1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2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7096B-1DA6-7EF6-398E-651F0B23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8" y="181178"/>
            <a:ext cx="3496567" cy="2755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A6332-79B5-FF91-FD99-2ABC5724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377" y="181178"/>
            <a:ext cx="3513320" cy="275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F9445-9601-2FA0-6410-8486B40E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68" y="3435175"/>
            <a:ext cx="737337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3D9CB-F2D7-BD26-7E43-8C0720EF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86" y="105304"/>
            <a:ext cx="6309182" cy="48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5E2044-453D-E7E5-83AA-8C5E8FB4F0CF}"/>
              </a:ext>
            </a:extLst>
          </p:cNvPr>
          <p:cNvSpPr txBox="1"/>
          <p:nvPr/>
        </p:nvSpPr>
        <p:spPr>
          <a:xfrm>
            <a:off x="8607697" y="4654545"/>
            <a:ext cx="401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F9BAF-EA22-FEDA-9792-F5EBD06C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92" y="74342"/>
            <a:ext cx="3620534" cy="2790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81A56-6ED9-09B8-BC6C-D4CFA971D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309" y="39980"/>
            <a:ext cx="3526261" cy="2824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9FE15-0F9F-0867-9EF6-6A3090885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60" y="3352801"/>
            <a:ext cx="7538020" cy="10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9F90EA-3257-7449-B7EB-72A4101BB0D9}"/>
              </a:ext>
            </a:extLst>
          </p:cNvPr>
          <p:cNvSpPr txBox="1"/>
          <p:nvPr/>
        </p:nvSpPr>
        <p:spPr>
          <a:xfrm>
            <a:off x="394010" y="181178"/>
            <a:ext cx="99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631366-F281-0E06-E18D-8ACC4B145C8B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3AE80-6616-7E47-CB26-925AF616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79" y="108078"/>
            <a:ext cx="4851749" cy="49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7330-3D55-C75E-D06C-CB9D7AA4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90" y="87194"/>
            <a:ext cx="5054175" cy="49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518AB-EE9C-5355-777C-B707B11F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48" y="69330"/>
            <a:ext cx="5182903" cy="5074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1C4A2-D47C-B7F9-8891-1BBAAF6DF33B}"/>
              </a:ext>
            </a:extLst>
          </p:cNvPr>
          <p:cNvSpPr txBox="1"/>
          <p:nvPr/>
        </p:nvSpPr>
        <p:spPr>
          <a:xfrm>
            <a:off x="245327" y="108237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D4815-2813-7358-59F8-465678DD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96" y="460917"/>
            <a:ext cx="7297916" cy="37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37C0B-D526-E87E-4261-8F8BAD38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45" y="191743"/>
            <a:ext cx="7102701" cy="44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C37AB-DE96-1D27-CDA3-56156A5F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55" y="141777"/>
            <a:ext cx="5373890" cy="48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1E6F9-9DEF-6C0E-D87E-9E65C7C6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11" y="141233"/>
            <a:ext cx="6513578" cy="47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2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05C8C8-DA47-5AD0-1EEB-6F4C03062433}"/>
              </a:ext>
            </a:extLst>
          </p:cNvPr>
          <p:cNvSpPr/>
          <p:nvPr/>
        </p:nvSpPr>
        <p:spPr>
          <a:xfrm>
            <a:off x="550126" y="275807"/>
            <a:ext cx="1672683" cy="19105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421998" y="2236396"/>
            <a:ext cx="2172736" cy="13884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vi-VN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890B27-5B30-272B-A55F-FF9E2B75A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86" y="372451"/>
            <a:ext cx="1429440" cy="13084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E6E1E9-C164-DD87-B60F-82EAF6FC7050}"/>
              </a:ext>
            </a:extLst>
          </p:cNvPr>
          <p:cNvSpPr txBox="1"/>
          <p:nvPr/>
        </p:nvSpPr>
        <p:spPr>
          <a:xfrm>
            <a:off x="702330" y="1777505"/>
            <a:ext cx="136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chì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346E22-D7AC-CD37-47AD-3B887D48301A}"/>
              </a:ext>
            </a:extLst>
          </p:cNvPr>
          <p:cNvSpPr/>
          <p:nvPr/>
        </p:nvSpPr>
        <p:spPr>
          <a:xfrm>
            <a:off x="3310608" y="289930"/>
            <a:ext cx="2416097" cy="13884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hước Thẳng WinQ 15cm C-15">
            <a:extLst>
              <a:ext uri="{FF2B5EF4-FFF2-40B4-BE49-F238E27FC236}">
                <a16:creationId xmlns:a16="http://schemas.microsoft.com/office/drawing/2014/main" id="{974F6CF8-74D1-3608-BA9E-D80E5C4F7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00" y="338251"/>
            <a:ext cx="2167804" cy="9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EF0427-A142-D024-9AC0-5AB4AD3F0913}"/>
              </a:ext>
            </a:extLst>
          </p:cNvPr>
          <p:cNvSpPr txBox="1"/>
          <p:nvPr/>
        </p:nvSpPr>
        <p:spPr>
          <a:xfrm>
            <a:off x="3660395" y="1301986"/>
            <a:ext cx="1635512" cy="31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TOP 5++ Máy Tính Casio cầm tay chính hãng, giá tốt nhất 2024">
            <a:extLst>
              <a:ext uri="{FF2B5EF4-FFF2-40B4-BE49-F238E27FC236}">
                <a16:creationId xmlns:a16="http://schemas.microsoft.com/office/drawing/2014/main" id="{EB00C1EC-C56D-3AD8-32AC-8BF32320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287" y="386573"/>
            <a:ext cx="1501697" cy="150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9426FA2-2A97-25FC-54A1-CF1A772BBDB6}"/>
              </a:ext>
            </a:extLst>
          </p:cNvPr>
          <p:cNvSpPr/>
          <p:nvPr/>
        </p:nvSpPr>
        <p:spPr>
          <a:xfrm>
            <a:off x="6755796" y="289930"/>
            <a:ext cx="1672683" cy="1975459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E95187-46F3-D9E3-2EFF-D5B19FAECA1A}"/>
              </a:ext>
            </a:extLst>
          </p:cNvPr>
          <p:cNvSpPr txBox="1"/>
          <p:nvPr/>
        </p:nvSpPr>
        <p:spPr>
          <a:xfrm>
            <a:off x="7019706" y="1878606"/>
            <a:ext cx="114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115046-92BA-AEC3-1666-8EC167C28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987" y="2726106"/>
            <a:ext cx="1768398" cy="161023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B724A53-9D65-9B99-C5C7-16C9282C85DD}"/>
              </a:ext>
            </a:extLst>
          </p:cNvPr>
          <p:cNvSpPr/>
          <p:nvPr/>
        </p:nvSpPr>
        <p:spPr>
          <a:xfrm>
            <a:off x="914938" y="2827207"/>
            <a:ext cx="1864497" cy="196912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3D3A81-0924-3FDB-6CA5-3843E69F4F34}"/>
              </a:ext>
            </a:extLst>
          </p:cNvPr>
          <p:cNvSpPr txBox="1"/>
          <p:nvPr/>
        </p:nvSpPr>
        <p:spPr>
          <a:xfrm>
            <a:off x="1161869" y="4382973"/>
            <a:ext cx="138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Bút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ACD903-DAAB-2E17-6A03-9A8D9BF3F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993" y="2827207"/>
            <a:ext cx="1675596" cy="1509132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4BB9A2-1431-82F8-500A-22AB2699E789}"/>
              </a:ext>
            </a:extLst>
          </p:cNvPr>
          <p:cNvSpPr/>
          <p:nvPr/>
        </p:nvSpPr>
        <p:spPr>
          <a:xfrm>
            <a:off x="6176867" y="2787837"/>
            <a:ext cx="2012780" cy="2020596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F98784-8277-6336-699D-8B70FCF22A7F}"/>
              </a:ext>
            </a:extLst>
          </p:cNvPr>
          <p:cNvSpPr txBox="1"/>
          <p:nvPr/>
        </p:nvSpPr>
        <p:spPr>
          <a:xfrm>
            <a:off x="6701214" y="4395079"/>
            <a:ext cx="1070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851E18-A8C7-5461-3C53-416A15CA7DE7}"/>
              </a:ext>
            </a:extLst>
          </p:cNvPr>
          <p:cNvCxnSpPr>
            <a:stCxn id="2" idx="0"/>
            <a:endCxn id="25" idx="2"/>
          </p:cNvCxnSpPr>
          <p:nvPr/>
        </p:nvCxnSpPr>
        <p:spPr>
          <a:xfrm flipV="1">
            <a:off x="4508366" y="1678422"/>
            <a:ext cx="10291" cy="557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7A7A2F-BB5B-1DD1-345E-8B3AEBF64782}"/>
              </a:ext>
            </a:extLst>
          </p:cNvPr>
          <p:cNvCxnSpPr>
            <a:stCxn id="2" idx="7"/>
            <a:endCxn id="27" idx="1"/>
          </p:cNvCxnSpPr>
          <p:nvPr/>
        </p:nvCxnSpPr>
        <p:spPr>
          <a:xfrm flipV="1">
            <a:off x="5276544" y="1277660"/>
            <a:ext cx="1479252" cy="11620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E069AD-C203-2B93-20D0-E293081E7096}"/>
              </a:ext>
            </a:extLst>
          </p:cNvPr>
          <p:cNvCxnSpPr>
            <a:stCxn id="2" idx="5"/>
            <a:endCxn id="33" idx="1"/>
          </p:cNvCxnSpPr>
          <p:nvPr/>
        </p:nvCxnSpPr>
        <p:spPr>
          <a:xfrm>
            <a:off x="5276544" y="3421548"/>
            <a:ext cx="900323" cy="376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1EDA88-F933-3FE3-0CEB-341C554641E7}"/>
              </a:ext>
            </a:extLst>
          </p:cNvPr>
          <p:cNvCxnSpPr>
            <a:stCxn id="2" idx="1"/>
            <a:endCxn id="23" idx="3"/>
          </p:cNvCxnSpPr>
          <p:nvPr/>
        </p:nvCxnSpPr>
        <p:spPr>
          <a:xfrm flipH="1" flipV="1">
            <a:off x="2222809" y="1231095"/>
            <a:ext cx="1517379" cy="12086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AF55A7-06AD-876F-8A0D-7E5D3480BED8}"/>
              </a:ext>
            </a:extLst>
          </p:cNvPr>
          <p:cNvCxnSpPr>
            <a:stCxn id="2" idx="3"/>
            <a:endCxn id="30" idx="3"/>
          </p:cNvCxnSpPr>
          <p:nvPr/>
        </p:nvCxnSpPr>
        <p:spPr>
          <a:xfrm flipH="1">
            <a:off x="2779435" y="3421548"/>
            <a:ext cx="960753" cy="3902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DEDE2-90F6-4205-5775-8A90C397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5" y="314255"/>
            <a:ext cx="7807740" cy="44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F8DDD-0666-FBCB-28BD-D17B7FB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5" y="133974"/>
            <a:ext cx="5263621" cy="47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30EF9-E40D-4A5C-FC8F-FE71F208CFC5}"/>
              </a:ext>
            </a:extLst>
          </p:cNvPr>
          <p:cNvSpPr txBox="1"/>
          <p:nvPr/>
        </p:nvSpPr>
        <p:spPr>
          <a:xfrm>
            <a:off x="394009" y="181178"/>
            <a:ext cx="150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RetNet18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DB812-63CA-0A2C-4B83-3142F4DC55A9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BB082-2C1B-CDEC-2AE8-F5ADAA14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29" y="101926"/>
            <a:ext cx="4745542" cy="49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EB01F-E90C-FD45-AA56-390A74BC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54" y="133705"/>
            <a:ext cx="4436142" cy="48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9521F-236E-5C75-E63F-236607C0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78" y="186056"/>
            <a:ext cx="5498940" cy="477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3AD8C-E1A2-9E6E-1D72-70E6F25A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5" y="163087"/>
            <a:ext cx="3386579" cy="4796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1E309-F759-CE50-ABC4-32BE0A7D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310" y="189985"/>
            <a:ext cx="3315948" cy="47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B996E8-DAC0-0F87-327B-1EF494F5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3" y="319669"/>
            <a:ext cx="3416288" cy="4289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A6A37-FC5D-27A2-9161-007C2173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811" y="319669"/>
            <a:ext cx="3190564" cy="43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09237-FA4B-6AAE-2DBF-F587C8A6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7" y="237993"/>
            <a:ext cx="3270943" cy="3456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DE2C0-2DDA-DA2B-41B0-8B229EECD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108" y="237993"/>
            <a:ext cx="3202399" cy="346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7D303-F344-1FB1-28F9-F1512133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32" y="4000506"/>
            <a:ext cx="690658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BB00C-E9AE-AD0F-B75F-E1601733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7" y="0"/>
            <a:ext cx="3771468" cy="2877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431AA-F29A-DEA9-CDA0-A4D2CBFC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753" y="0"/>
            <a:ext cx="3604663" cy="2877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49972-92F1-3D0A-BEAB-DAFE0E778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78" y="3012328"/>
            <a:ext cx="694469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4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BB175-4555-011B-ECD2-A0CC3860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3" y="773150"/>
            <a:ext cx="7796693" cy="28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D7259-4E1B-61C8-103E-D511854BEB9C}"/>
              </a:ext>
            </a:extLst>
          </p:cNvPr>
          <p:cNvSpPr txBox="1"/>
          <p:nvPr/>
        </p:nvSpPr>
        <p:spPr>
          <a:xfrm>
            <a:off x="642722" y="228541"/>
            <a:ext cx="7957541" cy="4261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b="1" dirty="0">
                <a:latin typeface="+mj-lt"/>
              </a:rPr>
              <a:t>Phần mềm nhận dạng 5 đối tượng dụng cụ học tập</a:t>
            </a:r>
            <a:br>
              <a:rPr lang="vi-VN" sz="2800" dirty="0">
                <a:latin typeface="+mj-lt"/>
              </a:rPr>
            </a:br>
            <a:r>
              <a:rPr lang="vi-VN" sz="2800" dirty="0">
                <a:latin typeface="+mj-lt"/>
              </a:rPr>
              <a:t>a. Thu thập dữ liệu</a:t>
            </a:r>
            <a:r>
              <a:rPr lang="en-US" sz="2800" dirty="0">
                <a:latin typeface="+mj-lt"/>
              </a:rPr>
              <a:t>   </a:t>
            </a:r>
            <a:r>
              <a:rPr lang="en-US" sz="3600" b="1" dirty="0">
                <a:solidFill>
                  <a:srgbClr val="00B050"/>
                </a:solidFill>
                <a:latin typeface="+mj-lt"/>
              </a:rPr>
              <a:t>✓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>
                <a:latin typeface="+mj-lt"/>
              </a:rPr>
              <a:t>b. Phân lớp các đối tượng trên</a:t>
            </a:r>
            <a:r>
              <a:rPr lang="en-US" sz="2800" dirty="0">
                <a:latin typeface="+mj-lt"/>
              </a:rPr>
              <a:t>   </a:t>
            </a:r>
            <a:r>
              <a:rPr lang="en-US" sz="3600" b="1" dirty="0">
                <a:solidFill>
                  <a:srgbClr val="00B050"/>
                </a:solidFill>
                <a:latin typeface="+mj-lt"/>
              </a:rPr>
              <a:t>✓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</a:t>
            </a:r>
            <a:br>
              <a:rPr lang="vi-VN" sz="2800" dirty="0">
                <a:latin typeface="+mj-lt"/>
              </a:rPr>
            </a:br>
            <a:r>
              <a:rPr lang="vi-VN" sz="2800" dirty="0">
                <a:latin typeface="+mj-lt"/>
              </a:rPr>
              <a:t>c. Xác định vị trí đối tượng trong ảnh (tối đa 2 đối tượng trong ảnh)</a:t>
            </a:r>
            <a:br>
              <a:rPr lang="vi-VN" sz="2800" dirty="0">
                <a:latin typeface="+mj-lt"/>
              </a:rPr>
            </a:br>
            <a:r>
              <a:rPr lang="vi-VN" sz="2800" dirty="0">
                <a:latin typeface="+mj-lt"/>
              </a:rPr>
              <a:t>d. Triển khai mô hình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F776-7FEF-4815-B3BB-2F382CBF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17" y="352115"/>
            <a:ext cx="530616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0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F8AFD-2015-5D4F-96B0-D0086F3E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30" y="91718"/>
            <a:ext cx="5727972" cy="4960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553120-768A-4CD9-5EC7-1CB238CD954E}"/>
              </a:ext>
            </a:extLst>
          </p:cNvPr>
          <p:cNvSpPr txBox="1"/>
          <p:nvPr/>
        </p:nvSpPr>
        <p:spPr>
          <a:xfrm>
            <a:off x="245327" y="237893"/>
            <a:ext cx="125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A3C10-6327-65F4-2F02-A4CB6D56D0C8}"/>
              </a:ext>
            </a:extLst>
          </p:cNvPr>
          <p:cNvSpPr txBox="1"/>
          <p:nvPr/>
        </p:nvSpPr>
        <p:spPr>
          <a:xfrm>
            <a:off x="705699" y="211498"/>
            <a:ext cx="4512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E5D15-D88A-413F-91D4-361294BD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05" y="2495539"/>
            <a:ext cx="104790" cy="15242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7BA098-BB15-1117-E440-7A2DE3449D2B}"/>
              </a:ext>
            </a:extLst>
          </p:cNvPr>
          <p:cNvSpPr/>
          <p:nvPr/>
        </p:nvSpPr>
        <p:spPr>
          <a:xfrm>
            <a:off x="3567329" y="1961075"/>
            <a:ext cx="1726131" cy="106892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DA4FD5-0F86-268A-B6FF-829348089FFE}"/>
              </a:ext>
            </a:extLst>
          </p:cNvPr>
          <p:cNvSpPr/>
          <p:nvPr/>
        </p:nvSpPr>
        <p:spPr>
          <a:xfrm>
            <a:off x="541603" y="1086788"/>
            <a:ext cx="1726131" cy="1188380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LetNet5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1C907E-C6EF-135B-69AA-754597550D83}"/>
              </a:ext>
            </a:extLst>
          </p:cNvPr>
          <p:cNvSpPr/>
          <p:nvPr/>
        </p:nvSpPr>
        <p:spPr>
          <a:xfrm>
            <a:off x="6775727" y="1020256"/>
            <a:ext cx="1732156" cy="1208051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06B7EB-E532-278C-37EE-7AE26F4BE8B2}"/>
              </a:ext>
            </a:extLst>
          </p:cNvPr>
          <p:cNvSpPr/>
          <p:nvPr/>
        </p:nvSpPr>
        <p:spPr>
          <a:xfrm>
            <a:off x="541603" y="3222425"/>
            <a:ext cx="1726131" cy="1188380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FECA13-9654-C2FE-D820-6EF4BD196CD5}"/>
              </a:ext>
            </a:extLst>
          </p:cNvPr>
          <p:cNvSpPr/>
          <p:nvPr/>
        </p:nvSpPr>
        <p:spPr>
          <a:xfrm>
            <a:off x="6781752" y="3236465"/>
            <a:ext cx="1726131" cy="1216033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337779-3879-B2A1-2F55-7AFDBB535F21}"/>
              </a:ext>
            </a:extLst>
          </p:cNvPr>
          <p:cNvCxnSpPr>
            <a:cxnSpLocks/>
            <a:stCxn id="4" idx="1"/>
            <a:endCxn id="5" idx="6"/>
          </p:cNvCxnSpPr>
          <p:nvPr/>
        </p:nvCxnSpPr>
        <p:spPr>
          <a:xfrm flipH="1" flipV="1">
            <a:off x="2267734" y="1680978"/>
            <a:ext cx="1299595" cy="81456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91BDD7-4606-B4DF-717D-74369565142E}"/>
              </a:ext>
            </a:extLst>
          </p:cNvPr>
          <p:cNvCxnSpPr>
            <a:cxnSpLocks/>
            <a:stCxn id="4" idx="1"/>
            <a:endCxn id="7" idx="6"/>
          </p:cNvCxnSpPr>
          <p:nvPr/>
        </p:nvCxnSpPr>
        <p:spPr>
          <a:xfrm flipH="1">
            <a:off x="2267734" y="2495539"/>
            <a:ext cx="1299595" cy="132107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079CAD-27A2-5090-283B-C6B9679225D4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5293460" y="1624282"/>
            <a:ext cx="1482267" cy="87125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748183-CF9F-A739-134A-9C7CD91E5C62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>
            <a:off x="5293460" y="2495539"/>
            <a:ext cx="1488292" cy="134894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C9BEE3-EC66-4488-10A4-4671DD9DD896}"/>
              </a:ext>
            </a:extLst>
          </p:cNvPr>
          <p:cNvSpPr txBox="1"/>
          <p:nvPr/>
        </p:nvSpPr>
        <p:spPr>
          <a:xfrm>
            <a:off x="263911" y="126823"/>
            <a:ext cx="338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20221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bounding box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40BCD-F8A1-E7DD-72AE-EABE1415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57" y="32692"/>
            <a:ext cx="3947493" cy="49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3E21A-001F-17EB-33E5-6720944F49DA}"/>
              </a:ext>
            </a:extLst>
          </p:cNvPr>
          <p:cNvSpPr txBox="1"/>
          <p:nvPr/>
        </p:nvSpPr>
        <p:spPr>
          <a:xfrm>
            <a:off x="394009" y="181178"/>
            <a:ext cx="150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LetNet5: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D3B5A-C363-03B8-833C-6B6A68DBF28D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A11CA-8FC2-C251-84EA-AF5D1D02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78" y="124258"/>
            <a:ext cx="5207621" cy="49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3D788-C26A-F3E1-93CD-DEE5DAFB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52" y="81910"/>
            <a:ext cx="5339756" cy="281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B6378-89CF-661D-21FF-A5AA98ED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19" y="2980093"/>
            <a:ext cx="5621621" cy="20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1FA52-440C-AEDE-A89C-3D9BB642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9" y="163552"/>
            <a:ext cx="3831599" cy="2903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4C82D-9A9D-3193-0FD5-A55D36926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107" y="44249"/>
            <a:ext cx="3806487" cy="314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C50B6-FF0F-5702-6A58-D85B05B01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18" y="3568391"/>
            <a:ext cx="7206275" cy="9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F65CA-57E3-1795-34BC-8335C9D09060}"/>
              </a:ext>
            </a:extLst>
          </p:cNvPr>
          <p:cNvSpPr txBox="1"/>
          <p:nvPr/>
        </p:nvSpPr>
        <p:spPr>
          <a:xfrm>
            <a:off x="375424" y="201165"/>
            <a:ext cx="280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LeNet5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26883-F26F-1B54-CDB1-0880C51F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118" y="157063"/>
            <a:ext cx="4993444" cy="48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B36A2-9229-55D6-C76B-5B79DC29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4" y="0"/>
            <a:ext cx="5105412" cy="2231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04A2B-92B0-5E41-34DE-1FD954D7C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14" y="2231835"/>
            <a:ext cx="477269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FA729-2A93-9DCB-85CA-57F67BF5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6" y="186178"/>
            <a:ext cx="3893223" cy="296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86E74-93B2-493B-3E2A-FCB8F14A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867" y="217227"/>
            <a:ext cx="3807781" cy="2934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D4F41-D35C-6A80-DE7A-FA77EA39C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08" y="3516352"/>
            <a:ext cx="6893358" cy="10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D7254-A6E0-79B6-5450-7A6BBBD277D7}"/>
              </a:ext>
            </a:extLst>
          </p:cNvPr>
          <p:cNvSpPr txBox="1"/>
          <p:nvPr/>
        </p:nvSpPr>
        <p:spPr>
          <a:xfrm>
            <a:off x="579862" y="285256"/>
            <a:ext cx="716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7B138-994D-2859-EADF-2DBC3214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1" y="977975"/>
            <a:ext cx="8268257" cy="32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F8506-0189-AB9F-2402-424DAE3543B9}"/>
              </a:ext>
            </a:extLst>
          </p:cNvPr>
          <p:cNvSpPr txBox="1"/>
          <p:nvPr/>
        </p:nvSpPr>
        <p:spPr>
          <a:xfrm>
            <a:off x="394009" y="181178"/>
            <a:ext cx="150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8EBC1-2676-DA1F-F62B-173623CE052A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CFBE-14B3-E6F3-38E5-49B896B6C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9" y="1119308"/>
            <a:ext cx="4311876" cy="3153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B8CD7-B038-6F1A-1558-21E10BC08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19308"/>
            <a:ext cx="4441571" cy="30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5718B-B9D9-9BC3-03FE-A155B41F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72" y="104078"/>
            <a:ext cx="4461101" cy="49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98DB2-1F25-5750-3BC3-A5E1A51A2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23" y="788988"/>
            <a:ext cx="757343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28062-6193-41A7-FCE0-CE3FE7E3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5" y="59472"/>
            <a:ext cx="4039944" cy="3105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67627-58A0-704E-69E1-F9491E0B1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80" y="24905"/>
            <a:ext cx="4115182" cy="317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1FAF9-DD87-1915-0ECF-34ACA67A9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10" y="3486615"/>
            <a:ext cx="6485466" cy="10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A53F-99B9-4167-A39D-62F7A2E4AC09}"/>
              </a:ext>
            </a:extLst>
          </p:cNvPr>
          <p:cNvSpPr txBox="1"/>
          <p:nvPr/>
        </p:nvSpPr>
        <p:spPr>
          <a:xfrm>
            <a:off x="375424" y="201165"/>
            <a:ext cx="280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CCAF8-50B8-0C91-F3BA-872779DE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25" y="646486"/>
            <a:ext cx="3977731" cy="43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F0240-A60F-F35D-C0FC-B7116F6D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00" y="1219011"/>
            <a:ext cx="752580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81B50-9056-C15F-288D-86302160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4" y="89209"/>
            <a:ext cx="3790126" cy="295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C3D54-C0C6-75F2-16CD-9855D3595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60" y="-25909"/>
            <a:ext cx="4015503" cy="319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7DFBC-BC42-832D-A73E-405CD6AFA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98" y="3538654"/>
            <a:ext cx="7123813" cy="9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904CA-F26E-2213-2008-3DA088466A18}"/>
              </a:ext>
            </a:extLst>
          </p:cNvPr>
          <p:cNvSpPr txBox="1"/>
          <p:nvPr/>
        </p:nvSpPr>
        <p:spPr>
          <a:xfrm>
            <a:off x="394009" y="181178"/>
            <a:ext cx="150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676F3-C6A1-68F0-43C5-78B716F5520A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2F767-3077-B1A0-C486-96A5F6D0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8" y="1263804"/>
            <a:ext cx="4226905" cy="3359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9E021-E36B-4362-01E7-05600B9B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3804"/>
            <a:ext cx="4496126" cy="33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A59CC-611F-6E1A-B38B-1B94CCB7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21" y="118946"/>
            <a:ext cx="3555758" cy="47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65C75-86F4-5739-9697-B2DC6EEA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6" y="1261879"/>
            <a:ext cx="753532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2DCCFDF1-F252-A4B2-4A34-C3940190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5E99F-6B2A-9800-F7AA-10930B24CDA3}"/>
              </a:ext>
            </a:extLst>
          </p:cNvPr>
          <p:cNvSpPr txBox="1"/>
          <p:nvPr/>
        </p:nvSpPr>
        <p:spPr>
          <a:xfrm>
            <a:off x="446049" y="44680"/>
            <a:ext cx="23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F840B-3F4E-13E9-9BED-171484348987}"/>
              </a:ext>
            </a:extLst>
          </p:cNvPr>
          <p:cNvSpPr txBox="1"/>
          <p:nvPr/>
        </p:nvSpPr>
        <p:spPr>
          <a:xfrm>
            <a:off x="481504" y="501063"/>
            <a:ext cx="2200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BD460-BD6A-96FE-C0D5-E5E46233559D}"/>
              </a:ext>
            </a:extLst>
          </p:cNvPr>
          <p:cNvSpPr txBox="1"/>
          <p:nvPr/>
        </p:nvSpPr>
        <p:spPr>
          <a:xfrm>
            <a:off x="5070088" y="501809"/>
            <a:ext cx="2259980" cy="153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: 2392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 : 249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: 125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A440E-6B01-C505-E3D8-FF0F299DF937}"/>
              </a:ext>
            </a:extLst>
          </p:cNvPr>
          <p:cNvSpPr txBox="1"/>
          <p:nvPr/>
        </p:nvSpPr>
        <p:spPr>
          <a:xfrm>
            <a:off x="977590" y="3740384"/>
            <a:ext cx="2836127" cy="914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(𝑥1, 𝑦1, 𝑥2, 𝑦2)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𝑥1, 𝑦1 : top, left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𝑥2, 𝑦2 : button right</a:t>
            </a:r>
          </a:p>
        </p:txBody>
      </p:sp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D165BD63-362A-601C-B07E-4354AF41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78" y="488955"/>
            <a:ext cx="2566496" cy="2564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F66816-1FBA-CB50-3AB5-558F78AAA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675" y="2660962"/>
            <a:ext cx="1829056" cy="23863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20DE3E-6AFD-4FFD-74AD-E67F0412DADE}"/>
              </a:ext>
            </a:extLst>
          </p:cNvPr>
          <p:cNvSpPr txBox="1"/>
          <p:nvPr/>
        </p:nvSpPr>
        <p:spPr>
          <a:xfrm>
            <a:off x="4539627" y="2566277"/>
            <a:ext cx="557561" cy="31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9F244-0070-08AF-F5FD-975C31B1F642}"/>
              </a:ext>
            </a:extLst>
          </p:cNvPr>
          <p:cNvSpPr txBox="1"/>
          <p:nvPr/>
        </p:nvSpPr>
        <p:spPr>
          <a:xfrm>
            <a:off x="4364765" y="3655132"/>
            <a:ext cx="75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(x1,y1)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B4080-E8CF-2085-42D1-7324C721E610}"/>
              </a:ext>
            </a:extLst>
          </p:cNvPr>
          <p:cNvSpPr txBox="1"/>
          <p:nvPr/>
        </p:nvSpPr>
        <p:spPr>
          <a:xfrm>
            <a:off x="6894665" y="4197464"/>
            <a:ext cx="75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(x2,y2)</a:t>
            </a:r>
          </a:p>
        </p:txBody>
      </p:sp>
    </p:spTree>
    <p:extLst>
      <p:ext uri="{BB962C8B-B14F-4D97-AF65-F5344CB8AC3E}">
        <p14:creationId xmlns:p14="http://schemas.microsoft.com/office/powerpoint/2010/main" val="348671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A9CFF-FCA4-0EA8-DDFB-5068330B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4" y="96644"/>
            <a:ext cx="4067635" cy="32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2AC27-BF25-8F77-DF38-94C3E3D4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40" y="96644"/>
            <a:ext cx="4466296" cy="348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AB0CA-CEAF-F805-E5D4-82733082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09" y="3365410"/>
            <a:ext cx="6232367" cy="15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B9C41-A589-D7C7-217A-52CE0A435EF1}"/>
              </a:ext>
            </a:extLst>
          </p:cNvPr>
          <p:cNvSpPr txBox="1"/>
          <p:nvPr/>
        </p:nvSpPr>
        <p:spPr>
          <a:xfrm>
            <a:off x="286215" y="134258"/>
            <a:ext cx="280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VGG16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F51E8-D213-7486-EAB3-2FE61CFF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9" y="512513"/>
            <a:ext cx="3871161" cy="4496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A641E-8FBF-C0D8-25A8-BB567883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818" y="512513"/>
            <a:ext cx="4586101" cy="45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C0A05-8A5E-7824-E4E7-3B2C2B4F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4" y="126380"/>
            <a:ext cx="3754761" cy="299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8FDC6-E4CF-62AA-0029-67D782C4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646"/>
            <a:ext cx="3938924" cy="2983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3E593-2E5D-10E0-5351-4FCA9643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90" y="3471746"/>
            <a:ext cx="7071826" cy="9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F18155-9168-6BAC-1C2C-509B886A0CCF}"/>
              </a:ext>
            </a:extLst>
          </p:cNvPr>
          <p:cNvSpPr txBox="1"/>
          <p:nvPr/>
        </p:nvSpPr>
        <p:spPr>
          <a:xfrm>
            <a:off x="394009" y="181178"/>
            <a:ext cx="150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BC1EE-FA7A-AF77-FEE1-F1929D39D36C}"/>
              </a:ext>
            </a:extLst>
          </p:cNvPr>
          <p:cNvSpPr txBox="1"/>
          <p:nvPr/>
        </p:nvSpPr>
        <p:spPr>
          <a:xfrm>
            <a:off x="293648" y="647213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BB937-137B-A5D0-7435-459BE9B4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9" y="217822"/>
            <a:ext cx="5201447" cy="46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2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97051-C429-681F-637B-C9F60196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971" y="222612"/>
            <a:ext cx="4858428" cy="2572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82CA3-2EB3-F22B-56C8-5DECE660C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191" y="3161278"/>
            <a:ext cx="6849431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EE5B4-8D4E-A94C-1ED5-F42FD438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4" y="170985"/>
            <a:ext cx="3761885" cy="2935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CF827-7F18-92F8-3EBE-1E613E80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64" y="79681"/>
            <a:ext cx="3761884" cy="298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99FBD-A024-7B16-7636-0DE3143A5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995" y="3174144"/>
            <a:ext cx="651600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5202AF-3E14-627A-510C-B9598763277F}"/>
              </a:ext>
            </a:extLst>
          </p:cNvPr>
          <p:cNvSpPr txBox="1"/>
          <p:nvPr/>
        </p:nvSpPr>
        <p:spPr>
          <a:xfrm>
            <a:off x="286215" y="424189"/>
            <a:ext cx="280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C7AE-CC77-AA2F-AF25-DA323D48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9" y="1174595"/>
            <a:ext cx="4438661" cy="3313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B9F1E-6DDA-4C8A-320D-BF161D3A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4595"/>
            <a:ext cx="4210420" cy="33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2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BCD82-1387-93F7-727B-56E5447D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37" y="223024"/>
            <a:ext cx="3560270" cy="266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EB091-0D51-A7B7-CBC7-6140C223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97" y="50024"/>
            <a:ext cx="3737856" cy="283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786C7-64A7-464F-9EF6-76C8D7070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04" y="3434575"/>
            <a:ext cx="6947992" cy="9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BA1134-F778-47FC-9516-BCF1570A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5" y="38224"/>
            <a:ext cx="8680230" cy="50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116087-CF59-C8AD-F903-BBEC60E61034}"/>
              </a:ext>
            </a:extLst>
          </p:cNvPr>
          <p:cNvSpPr/>
          <p:nvPr/>
        </p:nvSpPr>
        <p:spPr>
          <a:xfrm>
            <a:off x="1930311" y="2200987"/>
            <a:ext cx="1752717" cy="1747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83364-1E2F-60A3-7DF1-E427EB0F0CB5}"/>
              </a:ext>
            </a:extLst>
          </p:cNvPr>
          <p:cNvSpPr txBox="1"/>
          <p:nvPr/>
        </p:nvSpPr>
        <p:spPr>
          <a:xfrm>
            <a:off x="416457" y="408439"/>
            <a:ext cx="4081346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b="1" dirty="0" err="1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16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:</a:t>
            </a: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59809-FD68-A2AE-AB99-EE65CA4B609C}"/>
              </a:ext>
            </a:extLst>
          </p:cNvPr>
          <p:cNvSpPr txBox="1"/>
          <p:nvPr/>
        </p:nvSpPr>
        <p:spPr>
          <a:xfrm>
            <a:off x="464500" y="2317826"/>
            <a:ext cx="1457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</a:p>
        </p:txBody>
      </p:sp>
      <p:pic>
        <p:nvPicPr>
          <p:cNvPr id="1026" name="Picture 2" descr="Bút Chì Gỗ 2B Staedtler 134-2B - Thân Vàng">
            <a:extLst>
              <a:ext uri="{FF2B5EF4-FFF2-40B4-BE49-F238E27FC236}">
                <a16:creationId xmlns:a16="http://schemas.microsoft.com/office/drawing/2014/main" id="{45FEFBD8-2012-919D-78D0-FE6FF4A3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18" y="2317826"/>
            <a:ext cx="1439105" cy="143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software model&#10;&#10;Description automatically generated">
            <a:extLst>
              <a:ext uri="{FF2B5EF4-FFF2-40B4-BE49-F238E27FC236}">
                <a16:creationId xmlns:a16="http://schemas.microsoft.com/office/drawing/2014/main" id="{91775314-CE68-E99A-4C90-7E2E0797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63" y="1319637"/>
            <a:ext cx="5213078" cy="35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77A736D7-197B-6820-58B6-DFFB2F152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0043C8-3B5B-37AB-F324-0ACAD29B8E95}"/>
              </a:ext>
            </a:extLst>
          </p:cNvPr>
          <p:cNvSpPr txBox="1"/>
          <p:nvPr/>
        </p:nvSpPr>
        <p:spPr>
          <a:xfrm>
            <a:off x="705699" y="211498"/>
            <a:ext cx="4512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F35B344-9585-8AF6-FCB0-F695DED0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05" y="2495539"/>
            <a:ext cx="104790" cy="152421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24D44A6-34CD-2585-50E0-DD9603360F31}"/>
              </a:ext>
            </a:extLst>
          </p:cNvPr>
          <p:cNvSpPr/>
          <p:nvPr/>
        </p:nvSpPr>
        <p:spPr>
          <a:xfrm>
            <a:off x="3584348" y="1863567"/>
            <a:ext cx="1726131" cy="106892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7426AE-0E75-A8E0-A778-FBE9A12E1A92}"/>
              </a:ext>
            </a:extLst>
          </p:cNvPr>
          <p:cNvSpPr/>
          <p:nvPr/>
        </p:nvSpPr>
        <p:spPr>
          <a:xfrm>
            <a:off x="541603" y="1086788"/>
            <a:ext cx="1726131" cy="1188380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r>
              <a:rPr lang="vi-V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9ED3964-80B6-63F0-4260-77103D4E1174}"/>
              </a:ext>
            </a:extLst>
          </p:cNvPr>
          <p:cNvSpPr/>
          <p:nvPr/>
        </p:nvSpPr>
        <p:spPr>
          <a:xfrm>
            <a:off x="6876266" y="1020741"/>
            <a:ext cx="1732156" cy="1208051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F6DF6E-F376-BBB4-F8CE-C3D4B7E3CC80}"/>
              </a:ext>
            </a:extLst>
          </p:cNvPr>
          <p:cNvSpPr/>
          <p:nvPr/>
        </p:nvSpPr>
        <p:spPr>
          <a:xfrm>
            <a:off x="480335" y="3022706"/>
            <a:ext cx="1726131" cy="1188380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CFFF37-971D-72BD-E31B-972E5A343619}"/>
              </a:ext>
            </a:extLst>
          </p:cNvPr>
          <p:cNvSpPr/>
          <p:nvPr/>
        </p:nvSpPr>
        <p:spPr>
          <a:xfrm>
            <a:off x="6879278" y="3128868"/>
            <a:ext cx="1726131" cy="1216033"/>
          </a:xfrm>
          <a:prstGeom prst="ellipse">
            <a:avLst/>
          </a:prstGeom>
          <a:solidFill>
            <a:schemeClr val="accent2">
              <a:lumMod val="95000"/>
            </a:schemeClr>
          </a:solidFill>
          <a:ln w="285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503FC8-2F5C-4992-A1E3-35F7931BDAC8}"/>
              </a:ext>
            </a:extLst>
          </p:cNvPr>
          <p:cNvCxnSpPr>
            <a:cxnSpLocks/>
            <a:stCxn id="34" idx="1"/>
            <a:endCxn id="35" idx="6"/>
          </p:cNvCxnSpPr>
          <p:nvPr/>
        </p:nvCxnSpPr>
        <p:spPr>
          <a:xfrm flipH="1" flipV="1">
            <a:off x="2267734" y="1680978"/>
            <a:ext cx="1316614" cy="71705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D6290-AFD6-8DBB-B0A2-DBBED61C556D}"/>
              </a:ext>
            </a:extLst>
          </p:cNvPr>
          <p:cNvCxnSpPr>
            <a:cxnSpLocks/>
            <a:stCxn id="34" idx="1"/>
            <a:endCxn id="37" idx="6"/>
          </p:cNvCxnSpPr>
          <p:nvPr/>
        </p:nvCxnSpPr>
        <p:spPr>
          <a:xfrm flipH="1">
            <a:off x="2206466" y="2398031"/>
            <a:ext cx="1377882" cy="1218865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14FEFB-4036-DC54-D3C5-293A8A650D3A}"/>
              </a:ext>
            </a:extLst>
          </p:cNvPr>
          <p:cNvCxnSpPr>
            <a:cxnSpLocks/>
            <a:stCxn id="34" idx="3"/>
            <a:endCxn id="36" idx="2"/>
          </p:cNvCxnSpPr>
          <p:nvPr/>
        </p:nvCxnSpPr>
        <p:spPr>
          <a:xfrm flipV="1">
            <a:off x="5310479" y="1624767"/>
            <a:ext cx="1565787" cy="77326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7FE239-1EC7-D3FA-F007-7D398BDBC013}"/>
              </a:ext>
            </a:extLst>
          </p:cNvPr>
          <p:cNvCxnSpPr>
            <a:cxnSpLocks/>
            <a:stCxn id="34" idx="3"/>
            <a:endCxn id="38" idx="2"/>
          </p:cNvCxnSpPr>
          <p:nvPr/>
        </p:nvCxnSpPr>
        <p:spPr>
          <a:xfrm>
            <a:off x="5310479" y="2398031"/>
            <a:ext cx="1568799" cy="133885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44887"/>
      </p:ext>
    </p:extLst>
  </p:cSld>
  <p:clrMapOvr>
    <a:masterClrMapping/>
  </p:clrMapOvr>
  <p:transition spd="slow">
    <p:randomBar dir="vert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E6077-EB11-CCB7-936D-83134C02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14" y="167268"/>
            <a:ext cx="6938122" cy="4808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A237F-6C55-327C-CC39-8452D838FDE8}"/>
              </a:ext>
            </a:extLst>
          </p:cNvPr>
          <p:cNvSpPr txBox="1"/>
          <p:nvPr/>
        </p:nvSpPr>
        <p:spPr>
          <a:xfrm>
            <a:off x="208156" y="304800"/>
            <a:ext cx="1747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VGG16 </a:t>
            </a:r>
          </a:p>
        </p:txBody>
      </p:sp>
    </p:spTree>
    <p:extLst>
      <p:ext uri="{BB962C8B-B14F-4D97-AF65-F5344CB8AC3E}">
        <p14:creationId xmlns:p14="http://schemas.microsoft.com/office/powerpoint/2010/main" val="23374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EFBC2-E50E-1EBB-5848-D6C5CC5B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0" y="836937"/>
            <a:ext cx="5832166" cy="3469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C8929F-865F-CD6D-1221-EAF3C2ED75AF}"/>
              </a:ext>
            </a:extLst>
          </p:cNvPr>
          <p:cNvSpPr txBox="1"/>
          <p:nvPr/>
        </p:nvSpPr>
        <p:spPr>
          <a:xfrm>
            <a:off x="423746" y="341971"/>
            <a:ext cx="113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76A28-2C12-CF56-7CC6-71264F7A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3" y="81775"/>
            <a:ext cx="4118279" cy="304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56628-D5D7-9DA4-A524-6920B662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171" y="33742"/>
            <a:ext cx="4540435" cy="2995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DDA98-57A5-F76C-0A5E-6254F4BE0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57" y="3471747"/>
            <a:ext cx="7293652" cy="10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D8048-CC1B-F4BB-DC6C-D1148196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428" y="144966"/>
            <a:ext cx="5353936" cy="4853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99C8D-8255-5213-FEBB-164BADA5EF67}"/>
              </a:ext>
            </a:extLst>
          </p:cNvPr>
          <p:cNvSpPr txBox="1"/>
          <p:nvPr/>
        </p:nvSpPr>
        <p:spPr>
          <a:xfrm>
            <a:off x="208155" y="304800"/>
            <a:ext cx="220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epoch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AB1C1-7399-92FE-CB0A-333FB3EB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97" y="141249"/>
            <a:ext cx="4320733" cy="4660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DB335-ECD1-98F2-4422-6618501E67A2}"/>
              </a:ext>
            </a:extLst>
          </p:cNvPr>
          <p:cNvSpPr txBox="1"/>
          <p:nvPr/>
        </p:nvSpPr>
        <p:spPr>
          <a:xfrm>
            <a:off x="297366" y="245327"/>
            <a:ext cx="126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EF437-F60E-0B0B-E90D-A6C10F3B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84" y="636205"/>
            <a:ext cx="7573432" cy="158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670C7-4350-C919-E932-DA183C4CF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26" y="2865302"/>
            <a:ext cx="7182986" cy="8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782BD307-B8AF-958F-4494-D95AF7FC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C0EDB-0AEA-D4A1-471C-9F4B53510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72" y="103822"/>
            <a:ext cx="5468318" cy="47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B7B9BB4B-BDEC-644D-FD99-3774C489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58A1B-5C0D-CA4A-7FC8-7DB6E808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76" y="444861"/>
            <a:ext cx="4722494" cy="4201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EB372-1558-C09F-A7AD-686CE7E538BC}"/>
              </a:ext>
            </a:extLst>
          </p:cNvPr>
          <p:cNvSpPr txBox="1"/>
          <p:nvPr/>
        </p:nvSpPr>
        <p:spPr>
          <a:xfrm>
            <a:off x="572429" y="260195"/>
            <a:ext cx="100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44745"/>
      </p:ext>
    </p:extLst>
  </p:cSld>
  <p:clrMapOvr>
    <a:masterClrMapping/>
  </p:clrMapOvr>
  <p:transition spd="slow">
    <p:randomBar dir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B7B9BB4B-BDEC-644D-FD99-3774C489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F78DB-6C52-EC03-185E-A7936462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" y="431180"/>
            <a:ext cx="4327524" cy="4329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3161D-1EC9-08C2-17A0-8D454A17E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800" y="1159727"/>
            <a:ext cx="4522540" cy="26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3181"/>
      </p:ext>
    </p:extLst>
  </p:cSld>
  <p:clrMapOvr>
    <a:masterClrMapping/>
  </p:clrMapOvr>
  <p:transition spd="slow">
    <p:randomBar dir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B7B9BB4B-BDEC-644D-FD99-3774C489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B372-1558-C09F-A7AD-686CE7E538BC}"/>
              </a:ext>
            </a:extLst>
          </p:cNvPr>
          <p:cNvSpPr txBox="1"/>
          <p:nvPr/>
        </p:nvSpPr>
        <p:spPr>
          <a:xfrm>
            <a:off x="572429" y="260195"/>
            <a:ext cx="100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C6087-A73B-AB05-EFDE-D1D810FF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55" y="780586"/>
            <a:ext cx="4859785" cy="377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045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83C47D-C50D-C451-0017-47E7C94E80A0}"/>
              </a:ext>
            </a:extLst>
          </p:cNvPr>
          <p:cNvSpPr txBox="1"/>
          <p:nvPr/>
        </p:nvSpPr>
        <p:spPr>
          <a:xfrm>
            <a:off x="394010" y="181178"/>
            <a:ext cx="99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D0381-7253-5454-A427-4B782ED188FD}"/>
              </a:ext>
            </a:extLst>
          </p:cNvPr>
          <p:cNvSpPr txBox="1"/>
          <p:nvPr/>
        </p:nvSpPr>
        <p:spPr>
          <a:xfrm>
            <a:off x="394010" y="688101"/>
            <a:ext cx="181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7C60C5-ECD7-0C15-1A50-3E3639CF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22" y="158008"/>
            <a:ext cx="4868394" cy="48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>
          <a:extLst>
            <a:ext uri="{FF2B5EF4-FFF2-40B4-BE49-F238E27FC236}">
              <a16:creationId xmlns:a16="http://schemas.microsoft.com/office/drawing/2014/main" id="{4DFCAC6B-8139-8BEE-2C88-8033DFC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2884-97FE-6697-126B-A456E1B8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39" y="77176"/>
            <a:ext cx="4863721" cy="49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378</Words>
  <Application>Microsoft Office PowerPoint</Application>
  <PresentationFormat>On-screen Show (16:9)</PresentationFormat>
  <Paragraphs>83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DM Sans</vt:lpstr>
      <vt:lpstr>Nunito Light</vt:lpstr>
      <vt:lpstr>Times New Roman</vt:lpstr>
      <vt:lpstr>Muli</vt:lpstr>
      <vt:lpstr>Outfit</vt:lpstr>
      <vt:lpstr>Data Collection and Analysis - Master of Science in Community Health and Prevention Research by Slidesgo</vt:lpstr>
      <vt:lpstr>Báo Cáo Cuối Kì</vt:lpstr>
      <vt:lpstr> Phần mềm nhận dạng 5 đối tượng dụng cụ học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Analysis  Master of Science in Community Health and Prevention Research</dc:title>
  <cp:lastModifiedBy>Minh Hiền Nguyễn</cp:lastModifiedBy>
  <cp:revision>36</cp:revision>
  <dcterms:modified xsi:type="dcterms:W3CDTF">2024-04-02T16:49:27Z</dcterms:modified>
</cp:coreProperties>
</file>